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A99A-B7A8-46F1-B722-73A7EF4C9FAB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819A-BC81-4237-B3A4-F0C7B8FC9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858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A99A-B7A8-46F1-B722-73A7EF4C9FAB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819A-BC81-4237-B3A4-F0C7B8FC9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6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A99A-B7A8-46F1-B722-73A7EF4C9FAB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819A-BC81-4237-B3A4-F0C7B8FC9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870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A99A-B7A8-46F1-B722-73A7EF4C9FAB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819A-BC81-4237-B3A4-F0C7B8FC9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292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A99A-B7A8-46F1-B722-73A7EF4C9FAB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819A-BC81-4237-B3A4-F0C7B8FC9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5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A99A-B7A8-46F1-B722-73A7EF4C9FAB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819A-BC81-4237-B3A4-F0C7B8FC9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23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A99A-B7A8-46F1-B722-73A7EF4C9FAB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819A-BC81-4237-B3A4-F0C7B8FC9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405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A99A-B7A8-46F1-B722-73A7EF4C9FAB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819A-BC81-4237-B3A4-F0C7B8FC9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692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A99A-B7A8-46F1-B722-73A7EF4C9FAB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819A-BC81-4237-B3A4-F0C7B8FC9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871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A99A-B7A8-46F1-B722-73A7EF4C9FAB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819A-BC81-4237-B3A4-F0C7B8FC9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64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A99A-B7A8-46F1-B722-73A7EF4C9FAB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819A-BC81-4237-B3A4-F0C7B8FC9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20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EA99A-B7A8-46F1-B722-73A7EF4C9FAB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819A-BC81-4237-B3A4-F0C7B8FC9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760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Технические </a:t>
            </a:r>
            <a:r>
              <a:rPr lang="ru-RU" dirty="0" smtClean="0"/>
              <a:t>средства работы с онтологиями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785257" y="5786072"/>
            <a:ext cx="9144000" cy="1655762"/>
          </a:xfrm>
        </p:spPr>
        <p:txBody>
          <a:bodyPr/>
          <a:lstStyle/>
          <a:p>
            <a:r>
              <a:rPr lang="ru-RU" dirty="0" smtClean="0"/>
              <a:t>Подготовил: Гаркуша Д.А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332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61807" y="6131640"/>
            <a:ext cx="4920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1 – Процесс концептуализации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3" y="628650"/>
            <a:ext cx="10887075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9023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183" y="179309"/>
            <a:ext cx="10270049" cy="57512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5349" y="6131640"/>
            <a:ext cx="4920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2 – Стек технологий семантик веб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4447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743" y="227985"/>
            <a:ext cx="9919062" cy="56503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05349" y="6131640"/>
            <a:ext cx="4920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3 – Архитектура системы </a:t>
            </a:r>
            <a:r>
              <a:rPr lang="en-US" dirty="0" smtClean="0"/>
              <a:t>R2RMapper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837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7850" y="6140349"/>
            <a:ext cx="656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4 – Сравнение с семантическими система интеграции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3125787" y="200298"/>
            <a:ext cx="5940425" cy="581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72266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</Words>
  <Application>Microsoft Office PowerPoint</Application>
  <PresentationFormat>Произвольный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Технические средства работы с онтологиями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Пользователь</cp:lastModifiedBy>
  <cp:revision>4</cp:revision>
  <dcterms:created xsi:type="dcterms:W3CDTF">2021-03-25T06:37:16Z</dcterms:created>
  <dcterms:modified xsi:type="dcterms:W3CDTF">2021-03-26T05:49:13Z</dcterms:modified>
</cp:coreProperties>
</file>